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008" y="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45E54-2D73-4BF3-8DCB-01A5B4604612}" type="datetimeFigureOut">
              <a:rPr lang="en-US" smtClean="0"/>
              <a:t>4/23/2013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3B50-DFA2-41B3-A185-225AEE1A6E4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0B8928C-4EA2-734B-A2E7-7C9441FD54BD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AD8223-9113-FD48-8BC1-D7B2483132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package" Target="../embeddings/Microsoft_Office_Word_Document2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22747"/>
            <a:ext cx="9241444" cy="1072328"/>
          </a:xfrm>
        </p:spPr>
        <p:txBody>
          <a:bodyPr/>
          <a:lstStyle/>
          <a:p>
            <a:r>
              <a:rPr lang="en-US" dirty="0" smtClean="0"/>
              <a:t>Mobile Solar Power </a:t>
            </a:r>
            <a:r>
              <a:rPr lang="en-US" dirty="0" smtClean="0"/>
              <a:t>Station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73911"/>
            <a:ext cx="7158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Sneaky Rain</a:t>
            </a:r>
          </a:p>
          <a:p>
            <a:r>
              <a:rPr lang="en-US" sz="1400" dirty="0" smtClean="0"/>
              <a:t>Jordan </a:t>
            </a:r>
            <a:r>
              <a:rPr lang="en-US" sz="1400" dirty="0" smtClean="0"/>
              <a:t>Rainey • Rocky</a:t>
            </a:r>
            <a:r>
              <a:rPr lang="en-US" sz="1400" dirty="0" smtClean="0"/>
              <a:t> </a:t>
            </a:r>
            <a:r>
              <a:rPr lang="en-US" sz="1400" dirty="0" err="1" smtClean="0"/>
              <a:t>DeLyon</a:t>
            </a:r>
            <a:r>
              <a:rPr lang="en-US" sz="1400" dirty="0" smtClean="0"/>
              <a:t> • Jordan Ziegler • Daniel Lombardo • Joshua </a:t>
            </a:r>
            <a:r>
              <a:rPr lang="en-US" sz="1400" dirty="0" smtClean="0"/>
              <a:t>Hanson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885" b="100000" l="2492" r="100000">
                        <a14:foregroundMark x1="39910" y1="72243" x2="39910" y2="72243"/>
                        <a14:foregroundMark x1="34804" y1="31434" x2="34804" y2="31434"/>
                        <a14:foregroundMark x1="59763" y1="25490" x2="59763" y2="25490"/>
                        <a14:foregroundMark x1="55801" y1="26348" x2="55801" y2="26348"/>
                        <a14:foregroundMark x1="54085" y1="21232" x2="54085" y2="21232"/>
                        <a14:foregroundMark x1="62582" y1="15288" x2="62582" y2="15288"/>
                        <a14:foregroundMark x1="35948" y1="73958" x2="35948" y2="73958"/>
                        <a14:foregroundMark x1="37663" y1="79902" x2="37663" y2="79902"/>
                        <a14:foregroundMark x1="52369" y1="91820" x2="52369" y2="91820"/>
                        <a14:foregroundMark x1="82435" y1="89675" x2="82435" y2="89675"/>
                        <a14:foregroundMark x1="74510" y1="25919" x2="74510" y2="25919"/>
                        <a14:foregroundMark x1="8170" y1="24632" x2="8170" y2="24632"/>
                        <a14:foregroundMark x1="54289" y1="9528" x2="54289" y2="9528"/>
                        <a14:foregroundMark x1="5188" y1="24449" x2="5188" y2="24449"/>
                        <a14:foregroundMark x1="68995" y1="94730" x2="68995" y2="94730"/>
                        <a14:foregroundMark x1="25858" y1="83977" x2="25858" y2="83977"/>
                        <a14:foregroundMark x1="21732" y1="76991" x2="21732" y2="76991"/>
                        <a14:foregroundMark x1="30882" y1="81281" x2="30882" y2="81281"/>
                        <a14:foregroundMark x1="41340" y1="89001" x2="41340" y2="89001"/>
                        <a14:foregroundMark x1="37459" y1="93413" x2="37459" y2="93413"/>
                        <a14:foregroundMark x1="46609" y1="75919" x2="46609" y2="75919"/>
                        <a14:foregroundMark x1="49183" y1="78064" x2="49183" y2="78064"/>
                        <a14:foregroundMark x1="37500" y1="84007" x2="37500" y2="84007"/>
                        <a14:foregroundMark x1="44404" y1="81955" x2="44404" y2="81955"/>
                        <a14:foregroundMark x1="43954" y1="74449" x2="43954" y2="74449"/>
                        <a14:foregroundMark x1="35212" y1="68536" x2="35212" y2="68536"/>
                        <a14:foregroundMark x1="44812" y1="70374" x2="44812" y2="70374"/>
                        <a14:foregroundMark x1="49387" y1="73805" x2="49387" y2="73805"/>
                        <a14:foregroundMark x1="52124" y1="78860" x2="52124" y2="78860"/>
                        <a14:foregroundMark x1="44404" y1="72733" x2="44404" y2="72733"/>
                        <a14:foregroundMark x1="49959" y1="76287" x2="49959" y2="76287"/>
                        <a14:foregroundMark x1="48815" y1="81434" x2="48815" y2="81434"/>
                        <a14:foregroundMark x1="28799" y1="78860" x2="28799" y2="78860"/>
                        <a14:backgroundMark x1="25735" y1="16115" x2="25735" y2="16115"/>
                        <a14:backgroundMark x1="32557" y1="17402" x2="32557" y2="17402"/>
                        <a14:backgroundMark x1="39338" y1="18689" x2="39338" y2="18689"/>
                        <a14:backgroundMark x1="3799" y1="22335" x2="3799" y2="22335"/>
                        <a14:backgroundMark x1="13399" y1="80362" x2="13399" y2="80362"/>
                        <a14:backgroundMark x1="18750" y1="88419" x2="18750" y2="88419"/>
                        <a14:backgroundMark x1="20180" y1="89982" x2="20180" y2="89982"/>
                        <a14:backgroundMark x1="80433" y1="97181" x2="80433" y2="97181"/>
                        <a14:backgroundMark x1="77410" y1="98591" x2="77410" y2="98591"/>
                        <a14:backgroundMark x1="74837" y1="98744" x2="74837" y2="98744"/>
                        <a14:backgroundMark x1="29044" y1="96998" x2="29044" y2="96998"/>
                        <a14:backgroundMark x1="29984" y1="98407" x2="29984" y2="98407"/>
                        <a14:backgroundMark x1="23652" y1="18137" x2="23652" y2="18137"/>
                        <a14:backgroundMark x1="15400" y1="82047" x2="15400" y2="82047"/>
                        <a14:backgroundMark x1="14257" y1="77083" x2="35458" y2="99540"/>
                        <a14:backgroundMark x1="25490" y1="19792" x2="25490" y2="19792"/>
                        <a14:backgroundMark x1="28350" y1="88205" x2="44690" y2="99786"/>
                        <a14:backgroundMark x1="10743" y1="72733" x2="44975" y2="99908"/>
                        <a14:backgroundMark x1="89910" y1="90227" x2="89910" y2="90227"/>
                        <a14:backgroundMark x1="73284" y1="99265" x2="73284" y2="99265"/>
                        <a14:backgroundMark x1="22672" y1="21324" x2="22672" y2="21324"/>
                        <a14:backgroundMark x1="37663" y1="15380" x2="37663" y2="15380"/>
                        <a14:backgroundMark x1="42933" y1="20006" x2="42933" y2="20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102" y="3824161"/>
            <a:ext cx="2218186" cy="29575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0546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563750" y="166379"/>
            <a:ext cx="7772400" cy="1436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200" dirty="0"/>
              <a:t>Sleek aluminum design with mild steel angle iron frame.</a:t>
            </a:r>
          </a:p>
        </p:txBody>
      </p:sp>
      <p:sp>
        <p:nvSpPr>
          <p:cNvPr id="24" name="Shape 24"/>
          <p:cNvSpPr/>
          <p:nvPr/>
        </p:nvSpPr>
        <p:spPr>
          <a:xfrm>
            <a:off x="771200" y="2158015"/>
            <a:ext cx="2937830" cy="37800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5" name="Shape 25"/>
          <p:cNvSpPr/>
          <p:nvPr/>
        </p:nvSpPr>
        <p:spPr>
          <a:xfrm>
            <a:off x="4815944" y="2150516"/>
            <a:ext cx="2962882" cy="3836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6" name="Shape 26"/>
          <p:cNvSpPr txBox="1"/>
          <p:nvPr/>
        </p:nvSpPr>
        <p:spPr>
          <a:xfrm>
            <a:off x="803265" y="6144118"/>
            <a:ext cx="3103717" cy="482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200" dirty="0"/>
              <a:t>Welding with a Mig welder(Metal Inert Gas)</a:t>
            </a:r>
          </a:p>
        </p:txBody>
      </p:sp>
      <p:sp>
        <p:nvSpPr>
          <p:cNvPr id="27" name="Shape 27"/>
          <p:cNvSpPr txBox="1"/>
          <p:nvPr/>
        </p:nvSpPr>
        <p:spPr>
          <a:xfrm>
            <a:off x="4868925" y="6144118"/>
            <a:ext cx="2855399" cy="323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 dirty="0"/>
              <a:t>Progression of the Frame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23273"/>
            <a:ext cx="7772400" cy="11652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Solar Panel Produces 50 W of Power and Outputs 16.5 V DC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9626" y="3671595"/>
            <a:ext cx="1727810" cy="202894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Rate for power is $.105 per kWh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W</a:t>
            </a:r>
            <a:r>
              <a:rPr lang="en-US" sz="2000" dirty="0" smtClean="0">
                <a:solidFill>
                  <a:schemeClr val="tx1"/>
                </a:solidFill>
              </a:rPr>
              <a:t>ith an average of 12.16 hours of sunlight it takes 104 days to break even with our $600 budget.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oshua\Downloads\21x34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4893" y="2061182"/>
            <a:ext cx="2419317" cy="301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ecx.images-amazon.com/images/I/51GjxZZ3b6L._SX3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2445" y="2748723"/>
            <a:ext cx="2058448" cy="184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1987" y="6142182"/>
          <a:ext cx="2222500" cy="381000"/>
        </p:xfrm>
        <a:graphic>
          <a:graphicData uri="http://schemas.openxmlformats.org/drawingml/2006/table">
            <a:tbl>
              <a:tblPr/>
              <a:tblGrid>
                <a:gridCol w="609600"/>
                <a:gridCol w="190500"/>
                <a:gridCol w="609600"/>
                <a:gridCol w="190500"/>
                <a:gridCol w="6223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.05 kW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$0.105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$0.00525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09900" y="6142182"/>
          <a:ext cx="5145809" cy="381000"/>
        </p:xfrm>
        <a:graphic>
          <a:graphicData uri="http://schemas.openxmlformats.org/drawingml/2006/table">
            <a:tbl>
              <a:tblPr/>
              <a:tblGrid>
                <a:gridCol w="607623"/>
                <a:gridCol w="189883"/>
                <a:gridCol w="620282"/>
                <a:gridCol w="180388"/>
                <a:gridCol w="734211"/>
                <a:gridCol w="202542"/>
                <a:gridCol w="607623"/>
                <a:gridCol w="180388"/>
                <a:gridCol w="607623"/>
                <a:gridCol w="402446"/>
                <a:gridCol w="8128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$600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114285.7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9399 days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25.8 yrs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$0.00525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12.16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Shape 26"/>
          <p:cNvSpPr txBox="1"/>
          <p:nvPr/>
        </p:nvSpPr>
        <p:spPr>
          <a:xfrm>
            <a:off x="1574535" y="5087620"/>
            <a:ext cx="1069952" cy="36866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 dirty="0" smtClean="0"/>
              <a:t>Solar Panel</a:t>
            </a:r>
            <a:endParaRPr lang="en" sz="1200" dirty="0"/>
          </a:p>
        </p:txBody>
      </p:sp>
      <p:sp>
        <p:nvSpPr>
          <p:cNvPr id="10" name="Shape 26"/>
          <p:cNvSpPr txBox="1"/>
          <p:nvPr/>
        </p:nvSpPr>
        <p:spPr>
          <a:xfrm>
            <a:off x="5301374" y="4640966"/>
            <a:ext cx="1644371" cy="29776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 dirty="0" smtClean="0"/>
              <a:t>Lead-Acid Battery</a:t>
            </a:r>
            <a:endParaRPr lang="en" sz="1200" dirty="0"/>
          </a:p>
        </p:txBody>
      </p:sp>
      <p:sp>
        <p:nvSpPr>
          <p:cNvPr id="11" name="Shape 26"/>
          <p:cNvSpPr txBox="1"/>
          <p:nvPr/>
        </p:nvSpPr>
        <p:spPr>
          <a:xfrm>
            <a:off x="2866160" y="5700535"/>
            <a:ext cx="3442276" cy="482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000" u="sng" dirty="0" smtClean="0"/>
              <a:t>Getting your money back</a:t>
            </a:r>
            <a:endParaRPr lang="en" sz="2000" u="sng" dirty="0"/>
          </a:p>
        </p:txBody>
      </p:sp>
    </p:spTree>
    <p:extLst>
      <p:ext uri="{BB962C8B-B14F-4D97-AF65-F5344CB8AC3E}">
        <p14:creationId xmlns:p14="http://schemas.microsoft.com/office/powerpoint/2010/main" xmlns="" val="10911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457200" y="332509"/>
            <a:ext cx="8229600" cy="17328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200" dirty="0" smtClean="0"/>
              <a:t>The solar </a:t>
            </a:r>
            <a:r>
              <a:rPr lang="en" sz="3200" dirty="0"/>
              <a:t>power is used to charge the battery, and the battery is used to power the load. </a:t>
            </a:r>
          </a:p>
        </p:txBody>
      </p:sp>
      <p:sp>
        <p:nvSpPr>
          <p:cNvPr id="33" name="Shape 33"/>
          <p:cNvSpPr/>
          <p:nvPr/>
        </p:nvSpPr>
        <p:spPr>
          <a:xfrm>
            <a:off x="775855" y="2207492"/>
            <a:ext cx="7435166" cy="399933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4" name="Shape 34"/>
          <p:cNvSpPr txBox="1"/>
          <p:nvPr/>
        </p:nvSpPr>
        <p:spPr>
          <a:xfrm>
            <a:off x="1717965" y="6206825"/>
            <a:ext cx="5514000" cy="346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 dirty="0"/>
              <a:t>http://midsummerenergy.co.uk/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DAQ and </a:t>
            </a:r>
            <a:r>
              <a:rPr lang="en-US" sz="3200" dirty="0" err="1" smtClean="0"/>
              <a:t>labVIEW</a:t>
            </a:r>
            <a:r>
              <a:rPr lang="en-US" sz="3200" dirty="0" smtClean="0"/>
              <a:t> are essential to reading data from the solar panel.</a:t>
            </a:r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88275033"/>
              </p:ext>
            </p:extLst>
          </p:nvPr>
        </p:nvGraphicFramePr>
        <p:xfrm>
          <a:off x="191402" y="1800246"/>
          <a:ext cx="4031206" cy="2462956"/>
        </p:xfrm>
        <a:graphic>
          <a:graphicData uri="http://schemas.openxmlformats.org/presentationml/2006/ole">
            <p:oleObj spid="_x0000_s1034" name="Document" r:id="rId3" imgW="5092513" imgH="3111385" progId="Word.Document.12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54641829"/>
              </p:ext>
            </p:extLst>
          </p:nvPr>
        </p:nvGraphicFramePr>
        <p:xfrm>
          <a:off x="5373618" y="1800246"/>
          <a:ext cx="3420084" cy="2640065"/>
        </p:xfrm>
        <a:graphic>
          <a:graphicData uri="http://schemas.openxmlformats.org/presentationml/2006/ole">
            <p:oleObj spid="_x0000_s1035" name="Document" r:id="rId4" imgW="6514860" imgH="5029015" progId="Word.Document.12">
              <p:embed/>
            </p:oleObj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608" y="4440311"/>
            <a:ext cx="2960715" cy="215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2463" t="7342" r="26393"/>
          <a:stretch/>
        </p:blipFill>
        <p:spPr>
          <a:xfrm>
            <a:off x="2544341" y="4440311"/>
            <a:ext cx="1678267" cy="23310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17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These were crucial lessons in not only design, but also much more.</a:t>
            </a:r>
            <a:endParaRPr lang="en-US" sz="3200" dirty="0"/>
          </a:p>
        </p:txBody>
      </p:sp>
      <p:pic>
        <p:nvPicPr>
          <p:cNvPr id="26626" name="Picture 2" descr="http://www.chicagoparkdistrict.com/assets/1/7/budg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963" y="2458238"/>
            <a:ext cx="2857500" cy="1657351"/>
          </a:xfrm>
          <a:prstGeom prst="rect">
            <a:avLst/>
          </a:prstGeom>
          <a:noFill/>
        </p:spPr>
      </p:pic>
      <p:pic>
        <p:nvPicPr>
          <p:cNvPr id="26628" name="Picture 4" descr="http://img0.etsystatic.com/006/0/6989552/il_fullxfull.353706948_pjy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7454" y="2236566"/>
            <a:ext cx="3186546" cy="2576854"/>
          </a:xfrm>
          <a:prstGeom prst="rect">
            <a:avLst/>
          </a:prstGeom>
          <a:noFill/>
        </p:spPr>
      </p:pic>
      <p:pic>
        <p:nvPicPr>
          <p:cNvPr id="26630" name="Picture 6" descr="http://truenorthpr.com/Portals/28652/images/7358565-build-your-skills-develop-your-talent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7309" y="4364304"/>
            <a:ext cx="2635656" cy="2055812"/>
          </a:xfrm>
          <a:prstGeom prst="rect">
            <a:avLst/>
          </a:prstGeom>
          <a:noFill/>
        </p:spPr>
      </p:pic>
      <p:pic>
        <p:nvPicPr>
          <p:cNvPr id="26632" name="Picture 8" descr="http://www.lifecoachcode.com/wp-content/uploads/2013/01/Infinity-Tim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2836" y="5080000"/>
            <a:ext cx="1932495" cy="115345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48145" y="4211904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7367" y="6267716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7163" y="4364304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8472" y="6452382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Team</a:t>
            </a:r>
          </a:p>
        </p:txBody>
      </p:sp>
      <p:cxnSp>
        <p:nvCxnSpPr>
          <p:cNvPr id="13" name="Straight Arrow Connector 12"/>
          <p:cNvCxnSpPr>
            <a:endCxn id="26632" idx="0"/>
          </p:cNvCxnSpPr>
          <p:nvPr/>
        </p:nvCxnSpPr>
        <p:spPr>
          <a:xfrm>
            <a:off x="1839084" y="4581236"/>
            <a:ext cx="0" cy="498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6630" idx="1"/>
          </p:cNvCxnSpPr>
          <p:nvPr/>
        </p:nvCxnSpPr>
        <p:spPr>
          <a:xfrm>
            <a:off x="2805331" y="4581236"/>
            <a:ext cx="1641978" cy="81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6628" idx="1"/>
          </p:cNvCxnSpPr>
          <p:nvPr/>
        </p:nvCxnSpPr>
        <p:spPr>
          <a:xfrm>
            <a:off x="3389745" y="3524993"/>
            <a:ext cx="25677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630" idx="1"/>
          </p:cNvCxnSpPr>
          <p:nvPr/>
        </p:nvCxnSpPr>
        <p:spPr>
          <a:xfrm flipH="1" flipV="1">
            <a:off x="2805331" y="4581236"/>
            <a:ext cx="1641978" cy="81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628" idx="1"/>
          </p:cNvCxnSpPr>
          <p:nvPr/>
        </p:nvCxnSpPr>
        <p:spPr>
          <a:xfrm flipH="1">
            <a:off x="3389745" y="3524993"/>
            <a:ext cx="25677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632" idx="0"/>
          </p:cNvCxnSpPr>
          <p:nvPr/>
        </p:nvCxnSpPr>
        <p:spPr>
          <a:xfrm flipV="1">
            <a:off x="1839084" y="4581236"/>
            <a:ext cx="0" cy="498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535</TotalTime>
  <Words>178</Words>
  <Application>Microsoft Office PowerPoint</Application>
  <PresentationFormat>On-screen Show (4:3)</PresentationFormat>
  <Paragraphs>41</Paragraphs>
  <Slides>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Genesis</vt:lpstr>
      <vt:lpstr>Document</vt:lpstr>
      <vt:lpstr>Mobile Solar Power Station</vt:lpstr>
      <vt:lpstr>Sleek aluminum design with mild steel angle iron frame.</vt:lpstr>
      <vt:lpstr>The Solar Panel Produces 50 W of Power and Outputs 16.5 V DC</vt:lpstr>
      <vt:lpstr>The solar power is used to charge the battery, and the battery is used to power the load. </vt:lpstr>
      <vt:lpstr>DAQ and labVIEW are essential to reading data from the solar panel.</vt:lpstr>
      <vt:lpstr>These were crucial lessons in not only design, but also much more.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Mobile Power Station</dc:title>
  <dc:creator>Rocky DeLyon</dc:creator>
  <cp:lastModifiedBy>αθάνατος</cp:lastModifiedBy>
  <cp:revision>16</cp:revision>
  <dcterms:created xsi:type="dcterms:W3CDTF">2013-04-22T06:18:29Z</dcterms:created>
  <dcterms:modified xsi:type="dcterms:W3CDTF">2013-04-23T09:58:38Z</dcterms:modified>
</cp:coreProperties>
</file>